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9" r:id="rId5"/>
    <p:sldMasterId id="2147483714" r:id="rId6"/>
    <p:sldMasterId id="2147483729" r:id="rId7"/>
    <p:sldMasterId id="2147483744" r:id="rId8"/>
    <p:sldMasterId id="2147483759" r:id="rId9"/>
  </p:sldMasterIdLst>
  <p:sldIdLst>
    <p:sldId id="277" r:id="rId10"/>
    <p:sldId id="278" r:id="rId11"/>
    <p:sldId id="262" r:id="rId12"/>
    <p:sldId id="291" r:id="rId13"/>
    <p:sldId id="279" r:id="rId14"/>
    <p:sldId id="274" r:id="rId15"/>
    <p:sldId id="282" r:id="rId16"/>
    <p:sldId id="293" r:id="rId17"/>
    <p:sldId id="292" r:id="rId18"/>
    <p:sldId id="289" r:id="rId19"/>
    <p:sldId id="286" r:id="rId20"/>
    <p:sldId id="275" r:id="rId21"/>
    <p:sldId id="267" r:id="rId22"/>
    <p:sldId id="287" r:id="rId23"/>
    <p:sldId id="276" r:id="rId24"/>
    <p:sldId id="298" r:id="rId25"/>
    <p:sldId id="300" r:id="rId26"/>
    <p:sldId id="271" r:id="rId27"/>
    <p:sldId id="305" r:id="rId28"/>
    <p:sldId id="309" r:id="rId29"/>
    <p:sldId id="284" r:id="rId30"/>
    <p:sldId id="302" r:id="rId31"/>
    <p:sldId id="299" r:id="rId32"/>
    <p:sldId id="303" r:id="rId33"/>
    <p:sldId id="280" r:id="rId34"/>
    <p:sldId id="301" r:id="rId35"/>
    <p:sldId id="306" r:id="rId36"/>
    <p:sldId id="304" r:id="rId37"/>
    <p:sldId id="288" r:id="rId38"/>
    <p:sldId id="265" r:id="rId39"/>
    <p:sldId id="307" r:id="rId40"/>
    <p:sldId id="290" r:id="rId41"/>
    <p:sldId id="295" r:id="rId42"/>
    <p:sldId id="297" r:id="rId43"/>
    <p:sldId id="308" r:id="rId44"/>
    <p:sldId id="269" r:id="rId45"/>
    <p:sldId id="272" r:id="rId46"/>
    <p:sldId id="260" r:id="rId47"/>
    <p:sldId id="257" r:id="rId48"/>
    <p:sldId id="283" r:id="rId49"/>
    <p:sldId id="268" r:id="rId50"/>
    <p:sldId id="281" r:id="rId5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AG Book Rounded" panose="020B0604020202020204" charset="0"/>
      <p:bold r:id="rId56"/>
    </p:embeddedFont>
    <p:embeddedFont>
      <p:font typeface="Constantia" panose="02030602050306030303" pitchFamily="18" charset="0"/>
      <p:regular r:id="rId57"/>
      <p:bold r:id="rId58"/>
      <p:italic r:id="rId59"/>
      <p:boldItalic r:id="rId6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F3"/>
    <a:srgbClr val="800000"/>
    <a:srgbClr val="9966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5" autoAdjust="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6.fntdata"/><Relationship Id="rId61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87153-EC6B-40B6-B0C7-C3BC3F5630EE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251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F8F454-F181-4641-849B-03E82741CCF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346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Nadpis, dva obsahy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78013C-1DC7-4391-8500-A617CC2179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322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09C108-46EB-4147-999D-B3E802ACEA7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07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873B7-638F-4E19-A550-9E01EBE62E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28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4AEE5-F50B-4C94-94CE-19008F7406E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32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1BD1A-2ABF-417C-96BE-060C6B1F12D9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256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F4011-0D6C-42A1-AF82-617E1ABE3318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87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077A2-5349-4823-8010-81B9DFFB1F4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303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57C3-E850-434D-8228-7BE858F0A47B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9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C208C-1A4B-42E4-9A74-08B94356862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171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A5BC9-C688-4E42-A2D1-8E32A972742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492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8F87C-F060-48EC-949E-93BA7C91FB2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908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9BD6C-4C0F-4A29-A86F-9E92BD82755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301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87153-EC6B-40B6-B0C7-C3BC3F5630EE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940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F8F454-F181-4641-849B-03E82741CCF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35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Nadpis, dva obsahy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78013C-1DC7-4391-8500-A617CC2179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973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09C108-46EB-4147-999D-B3E802ACEA7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2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17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2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09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3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23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23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94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7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31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3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61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01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86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07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79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8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02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2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94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87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33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99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873B7-638F-4E19-A550-9E01EBE62E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6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4AEE5-F50B-4C94-94CE-19008F7406E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13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1BD1A-2ABF-417C-96BE-060C6B1F12D9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47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F4011-0D6C-42A1-AF82-617E1ABE3318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3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077A2-5349-4823-8010-81B9DFFB1F4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38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57C3-E850-434D-8228-7BE858F0A47B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7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C208C-1A4B-42E4-9A74-08B94356862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A5BC9-C688-4E42-A2D1-8E32A972742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9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8F87C-F060-48EC-949E-93BA7C91FB2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38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9BD6C-4C0F-4A29-A86F-9E92BD82755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40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87153-EC6B-40B6-B0C7-C3BC3F5630EE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31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F8F454-F181-4641-849B-03E82741CCF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61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Nadpis, dva obsahy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78013C-1DC7-4391-8500-A617CC2179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29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09C108-46EB-4147-999D-B3E802ACEA7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28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873B7-638F-4E19-A550-9E01EBE62E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20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4AEE5-F50B-4C94-94CE-19008F7406E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2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1BD1A-2ABF-417C-96BE-060C6B1F12D9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17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F4011-0D6C-42A1-AF82-617E1ABE3318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345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077A2-5349-4823-8010-81B9DFFB1F4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31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57C3-E850-434D-8228-7BE858F0A47B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453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C208C-1A4B-42E4-9A74-08B94356862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79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A5BC9-C688-4E42-A2D1-8E32A972742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04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8F87C-F060-48EC-949E-93BA7C91FB2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94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9BD6C-4C0F-4A29-A86F-9E92BD82755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17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87153-EC6B-40B6-B0C7-C3BC3F5630EE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654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F8F454-F181-4641-849B-03E82741CCF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4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Nadpis, dva obsahy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78013C-1DC7-4391-8500-A617CC2179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01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09C108-46EB-4147-999D-B3E802ACEA7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07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873B7-638F-4E19-A550-9E01EBE62E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63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4AEE5-F50B-4C94-94CE-19008F7406E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23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1BD1A-2ABF-417C-96BE-060C6B1F12D9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7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F4011-0D6C-42A1-AF82-617E1ABE3318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666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077A2-5349-4823-8010-81B9DFFB1F4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74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57C3-E850-434D-8228-7BE858F0A47B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397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C208C-1A4B-42E4-9A74-08B94356862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055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A5BC9-C688-4E42-A2D1-8E32A972742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1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8F87C-F060-48EC-949E-93BA7C91FB2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291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9BD6C-4C0F-4A29-A86F-9E92BD82755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373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87153-EC6B-40B6-B0C7-C3BC3F5630EE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03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F8F454-F181-4641-849B-03E82741CCF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76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Nadpis, dva obsahy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78013C-1DC7-4391-8500-A617CC2179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656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09C108-46EB-4147-999D-B3E802ACEA7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051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873B7-638F-4E19-A550-9E01EBE62E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784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4AEE5-F50B-4C94-94CE-19008F7406E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082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1BD1A-2ABF-417C-96BE-060C6B1F12D9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459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F4011-0D6C-42A1-AF82-617E1ABE3318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1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077A2-5349-4823-8010-81B9DFFB1F4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406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57C3-E850-434D-8228-7BE858F0A47B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769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C208C-1A4B-42E4-9A74-08B94356862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447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A5BC9-C688-4E42-A2D1-8E32A972742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05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8F87C-F060-48EC-949E-93BA7C91FB2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8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9BD6C-4C0F-4A29-A86F-9E92BD82755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04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87153-EC6B-40B6-B0C7-C3BC3F5630EE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822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F8F454-F181-4641-849B-03E82741CCF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220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Nadpis, dva obsahy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78013C-1DC7-4391-8500-A617CC2179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822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09C108-46EB-4147-999D-B3E802ACEA7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6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873B7-638F-4E19-A550-9E01EBE62E3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696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4AEE5-F50B-4C94-94CE-19008F7406E7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893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1BD1A-2ABF-417C-96BE-060C6B1F12D9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550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F4011-0D6C-42A1-AF82-617E1ABE3318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794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077A2-5349-4823-8010-81B9DFFB1F4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610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57C3-E850-434D-8228-7BE858F0A47B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063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C208C-1A4B-42E4-9A74-08B94356862C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46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A5BC9-C688-4E42-A2D1-8E32A972742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645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8F87C-F060-48EC-949E-93BA7C91FB25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911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9BD6C-4C0F-4A29-A86F-9E92BD827550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2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AC550-2587-428B-85CF-5FC30C5F2447}" type="datetimeFigureOut">
              <a:rPr lang="es-ES" smtClean="0"/>
              <a:pPr/>
              <a:t>02/08/2019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ED472-280D-4A8D-8394-92688AA61A0C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2. 8. 2019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5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F4B2C2-D6D7-4E36-9D1C-DCF237294E10}" type="slidenum">
              <a:rPr lang="cs-C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397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F4B2C2-D6D7-4E36-9D1C-DCF237294E10}" type="slidenum">
              <a:rPr lang="cs-C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102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F4B2C2-D6D7-4E36-9D1C-DCF237294E10}" type="slidenum">
              <a:rPr lang="cs-C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212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F4B2C2-D6D7-4E36-9D1C-DCF237294E10}" type="slidenum">
              <a:rPr lang="cs-C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474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F4B2C2-D6D7-4E36-9D1C-DCF237294E10}" type="slidenum">
              <a:rPr lang="cs-C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85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F4B2C2-D6D7-4E36-9D1C-DCF237294E10}" type="slidenum">
              <a:rPr lang="cs-C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70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bg1">
                <a:lumMod val="60000"/>
                <a:lumOff val="40000"/>
              </a:schemeClr>
            </a:gs>
            <a:gs pos="83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024"/>
            <a:ext cx="8700459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ĺžnik 4"/>
          <p:cNvSpPr/>
          <p:nvPr/>
        </p:nvSpPr>
        <p:spPr>
          <a:xfrm>
            <a:off x="1929325" y="5818038"/>
            <a:ext cx="5285358" cy="76944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PROROCTVO A NÁDEJ</a:t>
            </a:r>
            <a:endParaRPr lang="sk-SK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770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3174" name="Picture 6" descr="7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644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09">
        <p:wipe/>
      </p:transition>
    </mc:Choice>
    <mc:Fallback>
      <p:transition spd="slow" advTm="26109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1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0"/>
            <a:ext cx="50403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00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03">
        <p:split orient="vert"/>
      </p:transition>
    </mc:Choice>
    <mc:Fallback>
      <p:transition spd="slow" advTm="547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88913"/>
            <a:ext cx="8791575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1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4581128"/>
            <a:ext cx="5526360" cy="1938992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FF00"/>
                </a:solidFill>
                <a:latin typeface="Constantia" pitchFamily="18" charset="0"/>
              </a:rPr>
              <a:t>„Pohľadom viery vidia Krista v chudobných a chudobných v Kristovi. Slúžia mu v jeho trpiacich údoch </a:t>
            </a:r>
            <a:r>
              <a:rPr lang="sk-SK" sz="2400" b="1" i="1" dirty="0" smtClean="0">
                <a:solidFill>
                  <a:srgbClr val="FFFF00"/>
                </a:solidFill>
                <a:latin typeface="Constantia" pitchFamily="18" charset="0"/>
              </a:rPr>
              <a:t>„súcitne, jemne, srdečne, úctivo a oddane.“ (K. 10 b</a:t>
            </a:r>
            <a:r>
              <a:rPr lang="en-US" sz="2400" b="1" i="1" dirty="0" smtClean="0">
                <a:solidFill>
                  <a:srgbClr val="FFFF00"/>
                </a:solidFill>
                <a:latin typeface="Constantia" pitchFamily="18" charset="0"/>
              </a:rPr>
              <a:t>)</a:t>
            </a:r>
            <a:endParaRPr lang="es-ES" sz="2400" b="1" dirty="0" smtClean="0">
              <a:solidFill>
                <a:srgbClr val="FFFF00"/>
              </a:solidFill>
              <a:latin typeface="Constantia" pitchFamily="18" charset="0"/>
            </a:endParaRPr>
          </a:p>
        </p:txBody>
      </p:sp>
      <p:pic>
        <p:nvPicPr>
          <p:cNvPr id="3" name="2 Imagen" descr="y1p4E0CXrHB1v6Bu-lubHZ-PRuPVlavaKIcD_n2XPwRamOcix_t5AskYxNaxdrwp5kqBC-Il_YXm0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987824" y="212643"/>
            <a:ext cx="3222358" cy="429647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33" name="Picture 13" descr="SWScan00505"/>
          <p:cNvPicPr>
            <a:picLocks noGrp="1" noChangeAspect="1" noChangeArrowheads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t="7927" b="12471"/>
          <a:stretch/>
        </p:blipFill>
        <p:spPr>
          <a:xfrm>
            <a:off x="2216727" y="-27384"/>
            <a:ext cx="5231536" cy="687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744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12">
        <p14:doors dir="vert"/>
      </p:transition>
    </mc:Choice>
    <mc:Fallback>
      <p:transition spd="slow" advTm="25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2319"/>
            <a:ext cx="6192688" cy="593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4499992" y="5805264"/>
            <a:ext cx="434689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Muž jednoty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248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13" y="-27384"/>
            <a:ext cx="5913305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8" y="720080"/>
            <a:ext cx="4205966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dc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28811" y="620688"/>
            <a:ext cx="7975637" cy="583264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 bwMode="auto">
          <a:xfrm>
            <a:off x="179512" y="333062"/>
            <a:ext cx="8774294" cy="626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84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bg1">
                <a:lumMod val="30000"/>
                <a:lumOff val="70000"/>
              </a:schemeClr>
            </a:gs>
            <a:gs pos="83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3697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499885" y="5827911"/>
            <a:ext cx="6207661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Prorok vo svojej dobe</a:t>
            </a:r>
            <a:endParaRPr lang="sk-SK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14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23530"/>
            <a:ext cx="4772024" cy="688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59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7462" name="Picture 6" descr="4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75"/>
            <a:ext cx="9144000" cy="6856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13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52">
        <p:circle/>
      </p:transition>
    </mc:Choice>
    <mc:Fallback>
      <p:transition spd="slow" advTm="2495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14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75"/>
            <a:ext cx="9144000" cy="55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0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34266" cy="69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56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uropskaunia.sk/fileadmin/user_upload/_temp_/francuzsko.PNG"/>
          <p:cNvPicPr>
            <a:picLocks noChangeAspect="1" noChangeArrowheads="1"/>
          </p:cNvPicPr>
          <p:nvPr/>
        </p:nvPicPr>
        <p:blipFill rotWithShape="1">
          <a:blip r:embed="rId2"/>
          <a:srcRect l="20074" t="26420" r="182" b="12189"/>
          <a:stretch/>
        </p:blipFill>
        <p:spPr bwMode="auto">
          <a:xfrm>
            <a:off x="-1013" y="1136073"/>
            <a:ext cx="7309317" cy="5721927"/>
          </a:xfrm>
          <a:prstGeom prst="rect">
            <a:avLst/>
          </a:prstGeom>
          <a:noFill/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0648"/>
            <a:ext cx="742224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0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87" b="11594"/>
          <a:stretch/>
        </p:blipFill>
        <p:spPr bwMode="auto">
          <a:xfrm>
            <a:off x="792088" y="1356522"/>
            <a:ext cx="7380312" cy="423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05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3671"/>
            <a:ext cx="7974571" cy="517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06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1" y="188640"/>
            <a:ext cx="7956699" cy="646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75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501633" y="5877272"/>
            <a:ext cx="597997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Muž odhaľovania zla</a:t>
            </a:r>
            <a:endParaRPr lang="sk-SK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4423036" y="764704"/>
            <a:ext cx="353334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Plný boha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30000">
              <a:srgbClr val="D49E6C"/>
            </a:gs>
            <a:gs pos="9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00" y="-27385"/>
            <a:ext cx="5462480" cy="6905583"/>
          </a:xfrm>
        </p:spPr>
      </p:pic>
    </p:spTree>
    <p:extLst>
      <p:ext uri="{BB962C8B-B14F-4D97-AF65-F5344CB8AC3E}">
        <p14:creationId xmlns:p14="http://schemas.microsoft.com/office/powerpoint/2010/main" val="80299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30000">
              <a:srgbClr val="D49E6C"/>
            </a:gs>
            <a:gs pos="8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 descr="7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133" y="0"/>
            <a:ext cx="5761187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05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38">
        <p14:flip dir="r"/>
      </p:transition>
    </mc:Choice>
    <mc:Fallback>
      <p:transition spd="slow" advTm="70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shiba\Pictures\Praying_H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9392"/>
            <a:ext cx="8496944" cy="6993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toshiba\Pictures\jesu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77717"/>
            <a:ext cx="3637926" cy="459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toshiba\Pictures\eucharisi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9789"/>
            <a:ext cx="1501434" cy="1637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19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r="24548"/>
          <a:stretch/>
        </p:blipFill>
        <p:spPr bwMode="auto">
          <a:xfrm>
            <a:off x="360219" y="116632"/>
            <a:ext cx="4516582" cy="654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3707904" y="620688"/>
            <a:ext cx="4861139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odovzdávanie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64437"/>
            <a:ext cx="3743309" cy="280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8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724128" y="476672"/>
            <a:ext cx="32221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„</a:t>
            </a:r>
            <a:r>
              <a:rPr lang="sk-SK" sz="2400" b="1" dirty="0" smtClean="0">
                <a:solidFill>
                  <a:srgbClr val="FFFF00"/>
                </a:solidFill>
                <a:latin typeface="Constantia" pitchFamily="18" charset="0"/>
              </a:rPr>
              <a:t>Dcéry kresťanskej lásky sa v škole Božieho Syna učia, že niet takej biedy, ktorá by im bola cudzia</a:t>
            </a:r>
            <a:r>
              <a:rPr lang="es-E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…</a:t>
            </a:r>
            <a:r>
              <a:rPr lang="sk-SK" sz="2400" dirty="0" smtClean="0"/>
              <a:t> </a:t>
            </a:r>
          </a:p>
          <a:p>
            <a:pPr algn="ctr"/>
            <a:r>
              <a:rPr lang="sk-SK" sz="2400" b="1" dirty="0" smtClean="0">
                <a:solidFill>
                  <a:srgbClr val="FFFF00"/>
                </a:solidFill>
                <a:latin typeface="Constantia" pitchFamily="18" charset="0"/>
              </a:rPr>
              <a:t>mnoho je druhov chudoby, mnoho spôsobov služby</a:t>
            </a:r>
            <a:r>
              <a:rPr lang="es-E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…” </a:t>
            </a:r>
            <a:r>
              <a:rPr lang="sk-SK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</a:t>
            </a:r>
          </a:p>
          <a:p>
            <a:pPr algn="r"/>
            <a:r>
              <a:rPr lang="es-E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(</a:t>
            </a:r>
            <a:r>
              <a:rPr lang="sk-SK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K. 11</a:t>
            </a:r>
            <a:r>
              <a:rPr lang="es-E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harites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75856" y="1268760"/>
            <a:ext cx="1945647" cy="28803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5 Imagen" descr="hy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884038" y="3398699"/>
            <a:ext cx="5666420" cy="38704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6 Imagen" descr="_imageCAS577YA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-286925" y="3365365"/>
            <a:ext cx="4248679" cy="31865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8 Imagen" descr="4.bmp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21338314">
            <a:off x="120907" y="96732"/>
            <a:ext cx="4285850" cy="334296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11 Imagen" descr="children_maroc-1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516042">
            <a:off x="4135651" y="16233"/>
            <a:ext cx="5261092" cy="37606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43808" y="40466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AG Book Rounded" pitchFamily="2" charset="0"/>
              </a:rPr>
              <a:t>ZAKLADATELIA</a:t>
            </a:r>
            <a:endParaRPr lang="es-ES" sz="36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AG Book Rounded" pitchFamily="2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2123728" y="4869160"/>
            <a:ext cx="488005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Vynaliezavosť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bg1">
                <a:lumMod val="30000"/>
                <a:lumOff val="70000"/>
              </a:schemeClr>
            </a:gs>
            <a:gs pos="83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95669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38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5" name="Picture 11" descr="monde[1]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8313" y="0"/>
            <a:ext cx="10153651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28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4">
        <p14:switch dir="r"/>
      </p:transition>
    </mc:Choice>
    <mc:Fallback>
      <p:transition spd="slow" advTm="20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harites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269668" y="260648"/>
            <a:ext cx="3550804" cy="5256584"/>
          </a:xfrm>
          <a:prstGeom prst="rect">
            <a:avLst/>
          </a:prstGeom>
        </p:spPr>
      </p:pic>
      <p:pic>
        <p:nvPicPr>
          <p:cNvPr id="14" name="13 Imagen" descr="jnbh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3528" y="1361491"/>
            <a:ext cx="4392488" cy="5881661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:\Dipinti\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71473" cy="6858000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6019800" y="0"/>
            <a:ext cx="3124200" cy="7017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3600" b="1" dirty="0" smtClean="0">
                <a:solidFill>
                  <a:srgbClr val="C00000"/>
                </a:solidFill>
              </a:rPr>
              <a:t>Niet väčšej lásky </a:t>
            </a:r>
            <a:br>
              <a:rPr lang="sk-SK" sz="3600" b="1" dirty="0" smtClean="0">
                <a:solidFill>
                  <a:srgbClr val="C00000"/>
                </a:solidFill>
              </a:rPr>
            </a:br>
            <a:r>
              <a:rPr lang="sk-SK" sz="3600" b="1" dirty="0" smtClean="0">
                <a:solidFill>
                  <a:srgbClr val="C00000"/>
                </a:solidFill>
              </a:rPr>
              <a:t>ako obetovať sa za spásu duší, </a:t>
            </a:r>
            <a:br>
              <a:rPr lang="sk-SK" sz="3600" b="1" dirty="0" smtClean="0">
                <a:solidFill>
                  <a:srgbClr val="C00000"/>
                </a:solidFill>
              </a:rPr>
            </a:br>
            <a:r>
              <a:rPr lang="sk-SK" sz="3600" b="1" dirty="0" smtClean="0">
                <a:solidFill>
                  <a:srgbClr val="C00000"/>
                </a:solidFill>
              </a:rPr>
              <a:t>ako to robil náš Pán Ježiš Kristus!</a:t>
            </a:r>
          </a:p>
          <a:p>
            <a:endParaRPr lang="sk-S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7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59" y="9384"/>
            <a:ext cx="4843921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80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95736" y="44624"/>
            <a:ext cx="4464496" cy="6887794"/>
          </a:xfrm>
          <a:prstGeom prst="rect">
            <a:avLst/>
          </a:prstGeom>
          <a:noFill/>
          <a:ln/>
        </p:spPr>
      </p:pic>
      <p:sp>
        <p:nvSpPr>
          <p:cNvPr id="6" name="Obdĺžnik 5"/>
          <p:cNvSpPr/>
          <p:nvPr/>
        </p:nvSpPr>
        <p:spPr>
          <a:xfrm>
            <a:off x="1935123" y="5971927"/>
            <a:ext cx="5037405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MUŽ OHLASOVANIA </a:t>
            </a:r>
            <a:endParaRPr lang="sk-SK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35" y="-15078"/>
            <a:ext cx="4913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47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041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296403" y="404664"/>
            <a:ext cx="350929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Muž lásky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59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>
                <a:lumMod val="30000"/>
                <a:lumOff val="70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-249238"/>
            <a:ext cx="5657850" cy="735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72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2.5|4.8"/>
</p:tagLst>
</file>

<file path=ppt/theme/theme1.xml><?xml version="1.0" encoding="utf-8"?>
<a:theme xmlns:a="http://schemas.openxmlformats.org/drawingml/2006/main" name="Orígenes de la Compañía de las Hijas de la caridad">
  <a:themeElements>
    <a:clrScheme name="Vlastná 1">
      <a:dk1>
        <a:srgbClr val="FFFFFF"/>
      </a:dk1>
      <a:lt1>
        <a:srgbClr val="00B0F0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Počiatok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ív Office">
  <a:themeElements>
    <a:clrScheme name="Počiatok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ýchozí návrh">
  <a:themeElements>
    <a:clrScheme name="">
      <a:dk1>
        <a:srgbClr val="003366"/>
      </a:dk1>
      <a:lt1>
        <a:srgbClr val="FFFFFF"/>
      </a:lt1>
      <a:dk2>
        <a:srgbClr val="FF9933"/>
      </a:dk2>
      <a:lt2>
        <a:srgbClr val="CCFFFF"/>
      </a:lt2>
      <a:accent1>
        <a:srgbClr val="3366CC"/>
      </a:accent1>
      <a:accent2>
        <a:srgbClr val="00B000"/>
      </a:accent2>
      <a:accent3>
        <a:srgbClr val="FFCAAD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3366"/>
        </a:dk1>
        <a:lt1>
          <a:srgbClr val="FFFFFF"/>
        </a:lt1>
        <a:dk2>
          <a:srgbClr val="CC99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C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003366"/>
        </a:dk1>
        <a:lt1>
          <a:srgbClr val="FFFFFF"/>
        </a:lt1>
        <a:dk2>
          <a:srgbClr val="CCFF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FFB8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003366"/>
        </a:dk1>
        <a:lt1>
          <a:srgbClr val="FFFFFF"/>
        </a:lt1>
        <a:dk2>
          <a:srgbClr val="99FFCC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AFFE2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003366"/>
        </a:dk1>
        <a:lt1>
          <a:srgbClr val="FFFFFF"/>
        </a:lt1>
        <a:dk2>
          <a:srgbClr val="8000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0A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Výchozí návrh">
  <a:themeElements>
    <a:clrScheme name="">
      <a:dk1>
        <a:srgbClr val="003366"/>
      </a:dk1>
      <a:lt1>
        <a:srgbClr val="FFFFFF"/>
      </a:lt1>
      <a:dk2>
        <a:srgbClr val="FF9933"/>
      </a:dk2>
      <a:lt2>
        <a:srgbClr val="CCFFFF"/>
      </a:lt2>
      <a:accent1>
        <a:srgbClr val="3366CC"/>
      </a:accent1>
      <a:accent2>
        <a:srgbClr val="00B000"/>
      </a:accent2>
      <a:accent3>
        <a:srgbClr val="FFCAAD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3366"/>
        </a:dk1>
        <a:lt1>
          <a:srgbClr val="FFFFFF"/>
        </a:lt1>
        <a:dk2>
          <a:srgbClr val="CC99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C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003366"/>
        </a:dk1>
        <a:lt1>
          <a:srgbClr val="FFFFFF"/>
        </a:lt1>
        <a:dk2>
          <a:srgbClr val="CCFF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FFB8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003366"/>
        </a:dk1>
        <a:lt1>
          <a:srgbClr val="FFFFFF"/>
        </a:lt1>
        <a:dk2>
          <a:srgbClr val="99FFCC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AFFE2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003366"/>
        </a:dk1>
        <a:lt1>
          <a:srgbClr val="FFFFFF"/>
        </a:lt1>
        <a:dk2>
          <a:srgbClr val="8000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0A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Výchozí návrh">
  <a:themeElements>
    <a:clrScheme name="">
      <a:dk1>
        <a:srgbClr val="003366"/>
      </a:dk1>
      <a:lt1>
        <a:srgbClr val="FFFFFF"/>
      </a:lt1>
      <a:dk2>
        <a:srgbClr val="FF9933"/>
      </a:dk2>
      <a:lt2>
        <a:srgbClr val="CCFFFF"/>
      </a:lt2>
      <a:accent1>
        <a:srgbClr val="3366CC"/>
      </a:accent1>
      <a:accent2>
        <a:srgbClr val="00B000"/>
      </a:accent2>
      <a:accent3>
        <a:srgbClr val="FFCAAD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3366"/>
        </a:dk1>
        <a:lt1>
          <a:srgbClr val="FFFFFF"/>
        </a:lt1>
        <a:dk2>
          <a:srgbClr val="CC99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C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003366"/>
        </a:dk1>
        <a:lt1>
          <a:srgbClr val="FFFFFF"/>
        </a:lt1>
        <a:dk2>
          <a:srgbClr val="CCFF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FFB8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003366"/>
        </a:dk1>
        <a:lt1>
          <a:srgbClr val="FFFFFF"/>
        </a:lt1>
        <a:dk2>
          <a:srgbClr val="99FFCC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AFFE2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003366"/>
        </a:dk1>
        <a:lt1>
          <a:srgbClr val="FFFFFF"/>
        </a:lt1>
        <a:dk2>
          <a:srgbClr val="8000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0A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Výchozí návrh">
  <a:themeElements>
    <a:clrScheme name="">
      <a:dk1>
        <a:srgbClr val="003366"/>
      </a:dk1>
      <a:lt1>
        <a:srgbClr val="FFFFFF"/>
      </a:lt1>
      <a:dk2>
        <a:srgbClr val="FF9933"/>
      </a:dk2>
      <a:lt2>
        <a:srgbClr val="CCFFFF"/>
      </a:lt2>
      <a:accent1>
        <a:srgbClr val="3366CC"/>
      </a:accent1>
      <a:accent2>
        <a:srgbClr val="00B000"/>
      </a:accent2>
      <a:accent3>
        <a:srgbClr val="FFCAAD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3366"/>
        </a:dk1>
        <a:lt1>
          <a:srgbClr val="FFFFFF"/>
        </a:lt1>
        <a:dk2>
          <a:srgbClr val="CC99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C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003366"/>
        </a:dk1>
        <a:lt1>
          <a:srgbClr val="FFFFFF"/>
        </a:lt1>
        <a:dk2>
          <a:srgbClr val="CCFF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FFB8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003366"/>
        </a:dk1>
        <a:lt1>
          <a:srgbClr val="FFFFFF"/>
        </a:lt1>
        <a:dk2>
          <a:srgbClr val="99FFCC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AFFE2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003366"/>
        </a:dk1>
        <a:lt1>
          <a:srgbClr val="FFFFFF"/>
        </a:lt1>
        <a:dk2>
          <a:srgbClr val="8000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0A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Výchozí návrh">
  <a:themeElements>
    <a:clrScheme name="">
      <a:dk1>
        <a:srgbClr val="003366"/>
      </a:dk1>
      <a:lt1>
        <a:srgbClr val="FFFFFF"/>
      </a:lt1>
      <a:dk2>
        <a:srgbClr val="FF9933"/>
      </a:dk2>
      <a:lt2>
        <a:srgbClr val="CCFFFF"/>
      </a:lt2>
      <a:accent1>
        <a:srgbClr val="3366CC"/>
      </a:accent1>
      <a:accent2>
        <a:srgbClr val="00B000"/>
      </a:accent2>
      <a:accent3>
        <a:srgbClr val="FFCAAD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3366"/>
        </a:dk1>
        <a:lt1>
          <a:srgbClr val="FFFFFF"/>
        </a:lt1>
        <a:dk2>
          <a:srgbClr val="CC99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C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003366"/>
        </a:dk1>
        <a:lt1>
          <a:srgbClr val="FFFFFF"/>
        </a:lt1>
        <a:dk2>
          <a:srgbClr val="CCFF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FFB8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003366"/>
        </a:dk1>
        <a:lt1>
          <a:srgbClr val="FFFFFF"/>
        </a:lt1>
        <a:dk2>
          <a:srgbClr val="99FFCC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AFFE2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003366"/>
        </a:dk1>
        <a:lt1>
          <a:srgbClr val="FFFFFF"/>
        </a:lt1>
        <a:dk2>
          <a:srgbClr val="8000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0A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Výchozí návrh">
  <a:themeElements>
    <a:clrScheme name="">
      <a:dk1>
        <a:srgbClr val="003366"/>
      </a:dk1>
      <a:lt1>
        <a:srgbClr val="FFFFFF"/>
      </a:lt1>
      <a:dk2>
        <a:srgbClr val="FF9933"/>
      </a:dk2>
      <a:lt2>
        <a:srgbClr val="CCFFFF"/>
      </a:lt2>
      <a:accent1>
        <a:srgbClr val="3366CC"/>
      </a:accent1>
      <a:accent2>
        <a:srgbClr val="00B000"/>
      </a:accent2>
      <a:accent3>
        <a:srgbClr val="FFCAAD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3366"/>
        </a:dk1>
        <a:lt1>
          <a:srgbClr val="FFFFFF"/>
        </a:lt1>
        <a:dk2>
          <a:srgbClr val="CC99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C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003366"/>
        </a:dk1>
        <a:lt1>
          <a:srgbClr val="FFFFFF"/>
        </a:lt1>
        <a:dk2>
          <a:srgbClr val="CCFF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E2FFB8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003366"/>
        </a:dk1>
        <a:lt1>
          <a:srgbClr val="FFFFFF"/>
        </a:lt1>
        <a:dk2>
          <a:srgbClr val="99FFCC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AFFE2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003366"/>
        </a:dk1>
        <a:lt1>
          <a:srgbClr val="FFFFFF"/>
        </a:lt1>
        <a:dk2>
          <a:srgbClr val="800000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0AA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Orígenes de la Compañía de las Hijas de la caridad.pptx</Template>
  <TotalTime>16447</TotalTime>
  <Words>36</Words>
  <Application>Microsoft Office PowerPoint</Application>
  <PresentationFormat>Prezentácia na obrazovke (4:3)</PresentationFormat>
  <Paragraphs>15</Paragraphs>
  <Slides>42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9</vt:i4>
      </vt:variant>
      <vt:variant>
        <vt:lpstr>Nadpisy snímok</vt:lpstr>
      </vt:variant>
      <vt:variant>
        <vt:i4>42</vt:i4>
      </vt:variant>
    </vt:vector>
  </HeadingPairs>
  <TitlesOfParts>
    <vt:vector size="55" baseType="lpstr">
      <vt:lpstr>Arial</vt:lpstr>
      <vt:lpstr>Calibri</vt:lpstr>
      <vt:lpstr>AG Book Rounded</vt:lpstr>
      <vt:lpstr>Constantia</vt:lpstr>
      <vt:lpstr>Orígenes de la Compañía de las Hijas de la caridad</vt:lpstr>
      <vt:lpstr>Motív Office</vt:lpstr>
      <vt:lpstr>1_Motív Office</vt:lpstr>
      <vt:lpstr>Výchozí návrh</vt:lpstr>
      <vt:lpstr>1_Výchozí návrh</vt:lpstr>
      <vt:lpstr>2_Výchozí návrh</vt:lpstr>
      <vt:lpstr>3_Výchozí návrh</vt:lpstr>
      <vt:lpstr>4_Výchozí návrh</vt:lpstr>
      <vt:lpstr>5_Výchozí návrh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orígenes de la compañía</dc:title>
  <dc:subject>Compartir</dc:subject>
  <dc:creator>Sor Mª Vicenta Díaz H C</dc:creator>
  <cp:keywords>Fundación de la Compañía</cp:keywords>
  <cp:lastModifiedBy>Juliana</cp:lastModifiedBy>
  <cp:revision>61</cp:revision>
  <dcterms:created xsi:type="dcterms:W3CDTF">2012-11-22T17:36:13Z</dcterms:created>
  <dcterms:modified xsi:type="dcterms:W3CDTF">2019-08-01T22:28:59Z</dcterms:modified>
  <cp:category>Personal</cp:category>
  <cp:contentStatus>final</cp:contentStatus>
</cp:coreProperties>
</file>